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486897-D5C1-41F0-8955-73B53121DD9F}" type="datetimeFigureOut">
              <a:rPr lang="en-US" smtClean="0"/>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86897-D5C1-41F0-8955-73B53121DD9F}" type="datetimeFigureOut">
              <a:rPr lang="en-US" smtClean="0"/>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86897-D5C1-41F0-8955-73B53121DD9F}" type="datetimeFigureOut">
              <a:rPr lang="en-US" smtClean="0"/>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86897-D5C1-41F0-8955-73B53121DD9F}" type="datetimeFigureOut">
              <a:rPr lang="en-US" smtClean="0"/>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486897-D5C1-41F0-8955-73B53121DD9F}" type="datetimeFigureOut">
              <a:rPr lang="en-US" smtClean="0"/>
              <a:t>4/24/2020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486897-D5C1-41F0-8955-73B53121DD9F}" type="datetimeFigureOut">
              <a:rPr lang="en-US" smtClean="0"/>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486897-D5C1-41F0-8955-73B53121DD9F}" type="datetimeFigureOut">
              <a:rPr lang="en-US" smtClean="0"/>
              <a:t>4/24/2020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486897-D5C1-41F0-8955-73B53121DD9F}" type="datetimeFigureOut">
              <a:rPr lang="en-US" smtClean="0"/>
              <a:t>4/24/2020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86897-D5C1-41F0-8955-73B53121DD9F}" type="datetimeFigureOut">
              <a:rPr lang="en-US" smtClean="0"/>
              <a:t>4/24/2020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86897-D5C1-41F0-8955-73B53121DD9F}" type="datetimeFigureOut">
              <a:rPr lang="en-US" smtClean="0"/>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86897-D5C1-41F0-8955-73B53121DD9F}" type="datetimeFigureOut">
              <a:rPr lang="en-US" smtClean="0"/>
              <a:t>4/24/2020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A765B-6B03-4029-8E8A-0160EBA4FF1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486897-D5C1-41F0-8955-73B53121DD9F}" type="datetimeFigureOut">
              <a:rPr lang="en-US" smtClean="0"/>
              <a:t>4/24/2020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0A765B-6B03-4029-8E8A-0160EBA4FF1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i="1" dirty="0" smtClean="0"/>
              <a:t>Talent identification </a:t>
            </a:r>
            <a:endParaRPr lang="en-US" b="1" i="1" dirty="0"/>
          </a:p>
        </p:txBody>
      </p:sp>
      <p:sp>
        <p:nvSpPr>
          <p:cNvPr id="3" name="Subtitle 2"/>
          <p:cNvSpPr>
            <a:spLocks noGrp="1"/>
          </p:cNvSpPr>
          <p:nvPr>
            <p:ph type="subTitle" idx="1"/>
          </p:nvPr>
        </p:nvSpPr>
        <p:spPr/>
        <p:txBody>
          <a:bodyPr/>
          <a:lstStyle/>
          <a:p>
            <a:r>
              <a:rPr lang="en-IN" i="1" dirty="0" err="1" smtClean="0">
                <a:solidFill>
                  <a:schemeClr val="tx1"/>
                </a:solidFill>
                <a:latin typeface="Times New Roman" pitchFamily="18" charset="0"/>
                <a:cs typeface="Times New Roman" pitchFamily="18" charset="0"/>
              </a:rPr>
              <a:t>Mped</a:t>
            </a:r>
            <a:r>
              <a:rPr lang="en-IN" i="1" dirty="0" smtClean="0">
                <a:solidFill>
                  <a:schemeClr val="tx1"/>
                </a:solidFill>
                <a:latin typeface="Times New Roman" pitchFamily="18" charset="0"/>
                <a:cs typeface="Times New Roman" pitchFamily="18" charset="0"/>
              </a:rPr>
              <a:t> 2</a:t>
            </a:r>
            <a:r>
              <a:rPr lang="en-IN" i="1" baseline="30000" dirty="0" smtClean="0">
                <a:solidFill>
                  <a:schemeClr val="tx1"/>
                </a:solidFill>
                <a:latin typeface="Times New Roman" pitchFamily="18" charset="0"/>
                <a:cs typeface="Times New Roman" pitchFamily="18" charset="0"/>
              </a:rPr>
              <a:t>nd</a:t>
            </a:r>
            <a:r>
              <a:rPr lang="en-IN" i="1" dirty="0" smtClean="0">
                <a:solidFill>
                  <a:schemeClr val="tx1"/>
                </a:solidFill>
                <a:latin typeface="Times New Roman" pitchFamily="18" charset="0"/>
                <a:cs typeface="Times New Roman" pitchFamily="18" charset="0"/>
              </a:rPr>
              <a:t> </a:t>
            </a:r>
            <a:r>
              <a:rPr lang="en-IN" i="1" dirty="0" err="1" smtClean="0">
                <a:solidFill>
                  <a:schemeClr val="tx1"/>
                </a:solidFill>
                <a:latin typeface="Times New Roman" pitchFamily="18" charset="0"/>
                <a:cs typeface="Times New Roman" pitchFamily="18" charset="0"/>
              </a:rPr>
              <a:t>sem</a:t>
            </a:r>
            <a:endParaRPr lang="en-IN" i="1" dirty="0" smtClean="0">
              <a:solidFill>
                <a:schemeClr val="tx1"/>
              </a:solidFill>
              <a:latin typeface="Times New Roman" pitchFamily="18" charset="0"/>
              <a:cs typeface="Times New Roman" pitchFamily="18" charset="0"/>
            </a:endParaRPr>
          </a:p>
          <a:p>
            <a:r>
              <a:rPr lang="en-IN" i="1" dirty="0" smtClean="0">
                <a:solidFill>
                  <a:schemeClr val="tx1"/>
                </a:solidFill>
                <a:latin typeface="Times New Roman" pitchFamily="18" charset="0"/>
                <a:cs typeface="Times New Roman" pitchFamily="18" charset="0"/>
              </a:rPr>
              <a:t>Dr. </a:t>
            </a:r>
            <a:r>
              <a:rPr lang="en-IN" i="1" dirty="0" err="1" smtClean="0">
                <a:solidFill>
                  <a:schemeClr val="tx1"/>
                </a:solidFill>
                <a:latin typeface="Times New Roman" pitchFamily="18" charset="0"/>
                <a:cs typeface="Times New Roman" pitchFamily="18" charset="0"/>
              </a:rPr>
              <a:t>rajeshwari</a:t>
            </a:r>
            <a:endParaRPr lang="en-US" i="1"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i="1" dirty="0" smtClean="0"/>
              <a:t>Talent identification </a:t>
            </a:r>
            <a:endParaRPr lang="en-US" dirty="0"/>
          </a:p>
        </p:txBody>
      </p:sp>
      <p:sp>
        <p:nvSpPr>
          <p:cNvPr id="3" name="Content Placeholder 2"/>
          <p:cNvSpPr>
            <a:spLocks noGrp="1"/>
          </p:cNvSpPr>
          <p:nvPr>
            <p:ph idx="1"/>
          </p:nvPr>
        </p:nvSpPr>
        <p:spPr/>
        <p:txBody>
          <a:bodyPr>
            <a:normAutofit fontScale="85000" lnSpcReduction="20000"/>
          </a:bodyPr>
          <a:lstStyle/>
          <a:p>
            <a:pPr algn="just">
              <a:buNone/>
            </a:pPr>
            <a:r>
              <a:rPr lang="en-US" dirty="0">
                <a:latin typeface="Times New Roman" pitchFamily="18" charset="0"/>
                <a:cs typeface="Times New Roman" pitchFamily="18" charset="0"/>
              </a:rPr>
              <a:t>Talent ID is about understanding the athletes, understanding their real potential, understanding their </a:t>
            </a:r>
            <a:r>
              <a:rPr lang="en-US" i="1" dirty="0">
                <a:latin typeface="Times New Roman" pitchFamily="18" charset="0"/>
                <a:cs typeface="Times New Roman" pitchFamily="18" charset="0"/>
              </a:rPr>
              <a:t>total</a:t>
            </a:r>
            <a:r>
              <a:rPr lang="en-US" dirty="0">
                <a:latin typeface="Times New Roman" pitchFamily="18" charset="0"/>
                <a:cs typeface="Times New Roman" pitchFamily="18" charset="0"/>
              </a:rPr>
              <a:t> potential – the physical, mental, emotional, spiritual, technical, tactical and cultural aspects of who they are as a human being and as an athlete and systematically developing that potential over time through quality coaching</a:t>
            </a:r>
            <a:r>
              <a:rPr lang="en-US" b="1" dirty="0" smtClean="0">
                <a:latin typeface="Times New Roman" pitchFamily="18" charset="0"/>
                <a:cs typeface="Times New Roman" pitchFamily="18" charset="0"/>
              </a:rPr>
              <a: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Talent </a:t>
            </a:r>
            <a:r>
              <a:rPr lang="en-US" dirty="0">
                <a:latin typeface="Times New Roman" pitchFamily="18" charset="0"/>
                <a:cs typeface="Times New Roman" pitchFamily="18" charset="0"/>
              </a:rPr>
              <a:t>identification also takes a long term approach to player selection and development, and focuses on training large numbers of players, instead of cutting all but the elite ones. It recognizes that many factors affect whether a kid will make it or not, but rarely are childhood results the main factor.</a:t>
            </a:r>
          </a:p>
          <a:p>
            <a:pPr algn="just">
              <a:buNone/>
            </a:pPr>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i="1" dirty="0">
                <a:latin typeface="Times New Roman" pitchFamily="18" charset="0"/>
                <a:cs typeface="Times New Roman" pitchFamily="18" charset="0"/>
              </a:rPr>
              <a:t>Talent identification</a:t>
            </a:r>
            <a:r>
              <a:rPr lang="en-US" dirty="0">
                <a:latin typeface="Times New Roman" pitchFamily="18" charset="0"/>
                <a:cs typeface="Times New Roman" pitchFamily="18" charset="0"/>
              </a:rPr>
              <a:t> is the process of </a:t>
            </a:r>
            <a:r>
              <a:rPr lang="en-US" dirty="0" smtClean="0">
                <a:latin typeface="Times New Roman" pitchFamily="18" charset="0"/>
                <a:cs typeface="Times New Roman" pitchFamily="18" charset="0"/>
              </a:rPr>
              <a:t>recognizing </a:t>
            </a:r>
            <a:r>
              <a:rPr lang="en-US" dirty="0">
                <a:latin typeface="Times New Roman" pitchFamily="18" charset="0"/>
                <a:cs typeface="Times New Roman" pitchFamily="18" charset="0"/>
              </a:rPr>
              <a:t>current players that have the potential to excel within football (</a:t>
            </a:r>
            <a:r>
              <a:rPr lang="en-US" dirty="0" err="1">
                <a:latin typeface="Times New Roman" pitchFamily="18" charset="0"/>
                <a:cs typeface="Times New Roman" pitchFamily="18" charset="0"/>
              </a:rPr>
              <a:t>Vaeyens</a:t>
            </a:r>
            <a:r>
              <a:rPr lang="en-US" dirty="0">
                <a:latin typeface="Times New Roman" pitchFamily="18" charset="0"/>
                <a:cs typeface="Times New Roman" pitchFamily="18" charset="0"/>
              </a:rPr>
              <a:t>, Lenoir, Williams, &amp; </a:t>
            </a:r>
            <a:r>
              <a:rPr lang="en-US" dirty="0" err="1">
                <a:latin typeface="Times New Roman" pitchFamily="18" charset="0"/>
                <a:cs typeface="Times New Roman" pitchFamily="18" charset="0"/>
              </a:rPr>
              <a:t>Philippaerts</a:t>
            </a:r>
            <a:r>
              <a:rPr lang="en-US" dirty="0">
                <a:latin typeface="Times New Roman" pitchFamily="18" charset="0"/>
                <a:cs typeface="Times New Roman" pitchFamily="18" charset="0"/>
              </a:rPr>
              <a:t>, 2008), while </a:t>
            </a:r>
            <a:r>
              <a:rPr lang="en-US" i="1" dirty="0">
                <a:latin typeface="Times New Roman" pitchFamily="18" charset="0"/>
                <a:cs typeface="Times New Roman" pitchFamily="18" charset="0"/>
              </a:rPr>
              <a:t>talent selection</a:t>
            </a:r>
            <a:r>
              <a:rPr lang="en-US" dirty="0">
                <a:latin typeface="Times New Roman" pitchFamily="18" charset="0"/>
                <a:cs typeface="Times New Roman" pitchFamily="18" charset="0"/>
              </a:rPr>
              <a:t> is the acceptance of individuals into representative teams and </a:t>
            </a:r>
            <a:r>
              <a:rPr lang="en-US" dirty="0" smtClean="0">
                <a:latin typeface="Times New Roman" pitchFamily="18" charset="0"/>
                <a:cs typeface="Times New Roman" pitchFamily="18" charset="0"/>
              </a:rPr>
              <a:t>development programs. Talent </a:t>
            </a:r>
            <a:r>
              <a:rPr lang="en-US" dirty="0">
                <a:latin typeface="Times New Roman" pitchFamily="18" charset="0"/>
                <a:cs typeface="Times New Roman" pitchFamily="18" charset="0"/>
              </a:rPr>
              <a:t>identification involves an attempt to predict the future capacity of performance of an individual (Abbott &amp; Collins, 2002)</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Talent Selection </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latin typeface="Times New Roman" pitchFamily="18" charset="0"/>
                <a:cs typeface="Times New Roman" pitchFamily="18" charset="0"/>
              </a:rPr>
              <a:t>Talent selection can be seen as the short term solution, as coaches are focused on the current ability of the team players. They then pick these players to train which will help them to win games. However, this can have consequences, as coaches can lose interest in less </a:t>
            </a:r>
            <a:r>
              <a:rPr lang="en-US" dirty="0" smtClean="0">
                <a:latin typeface="Times New Roman" pitchFamily="18" charset="0"/>
                <a:cs typeface="Times New Roman" pitchFamily="18" charset="0"/>
              </a:rPr>
              <a:t>able </a:t>
            </a:r>
            <a:r>
              <a:rPr lang="en-US" dirty="0">
                <a:latin typeface="Times New Roman" pitchFamily="18" charset="0"/>
                <a:cs typeface="Times New Roman" pitchFamily="18" charset="0"/>
              </a:rPr>
              <a:t>players, lessening their time of play in </a:t>
            </a:r>
            <a:r>
              <a:rPr lang="en-US" dirty="0" smtClean="0">
                <a:latin typeface="Times New Roman" pitchFamily="18" charset="0"/>
                <a:cs typeface="Times New Roman" pitchFamily="18" charset="0"/>
              </a:rPr>
              <a:t>favor </a:t>
            </a:r>
            <a:r>
              <a:rPr lang="en-US" dirty="0">
                <a:latin typeface="Times New Roman" pitchFamily="18" charset="0"/>
                <a:cs typeface="Times New Roman" pitchFamily="18" charset="0"/>
              </a:rPr>
              <a:t>of more successful players.</a:t>
            </a:r>
          </a:p>
          <a:p>
            <a:pPr algn="just"/>
            <a:r>
              <a:rPr lang="en-US" dirty="0">
                <a:latin typeface="Times New Roman" pitchFamily="18" charset="0"/>
                <a:cs typeface="Times New Roman" pitchFamily="18" charset="0"/>
              </a:rPr>
              <a:t>However, talent identification is the act of searching for players who may not be the best in the current time, but have the potential to eventually become one. These players may have the motivation to learn and the drive to reach their potential. This in time will benefit the team and make it more successful in the long term.</a:t>
            </a:r>
          </a:p>
          <a:p>
            <a:pPr algn="just"/>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71480"/>
            <a:ext cx="8401080" cy="6072230"/>
          </a:xfrm>
        </p:spPr>
        <p:txBody>
          <a:bodyPr>
            <a:normAutofit fontScale="70000" lnSpcReduction="20000"/>
          </a:bodyPr>
          <a:lstStyle/>
          <a:p>
            <a:pPr algn="just" fontAlgn="base"/>
            <a:r>
              <a:rPr lang="en-US" sz="3400" dirty="0">
                <a:latin typeface="Times New Roman" pitchFamily="18" charset="0"/>
                <a:cs typeface="Times New Roman" pitchFamily="18" charset="0"/>
              </a:rPr>
              <a:t>As noted earlier, there are various aspects of performance and player characteristics that can be assessed in order to make selection determinations. An issue here is that players are not excluded on the basis of a ‘weakness’ in one area, especially if isolated testing is used (e.g. speed, skill tests, height or body type etc). Some of these weaknesses may be balanced out through maturation or training, and some players can compensate for a weakness through modifying the way they play (Abbott &amp; Collins, 2004). The risk here again is that we exclude players who may actually have the potential to develop much further, despite their current perceived weaknesses.</a:t>
            </a:r>
          </a:p>
          <a:p>
            <a:pPr algn="just" fontAlgn="base"/>
            <a:r>
              <a:rPr lang="en-US" sz="3400" dirty="0">
                <a:latin typeface="Times New Roman" pitchFamily="18" charset="0"/>
                <a:cs typeface="Times New Roman" pitchFamily="18" charset="0"/>
              </a:rPr>
              <a:t>Different components are necessary for success at different ages (</a:t>
            </a:r>
            <a:r>
              <a:rPr lang="en-US" sz="3400" dirty="0" err="1">
                <a:latin typeface="Times New Roman" pitchFamily="18" charset="0"/>
                <a:cs typeface="Times New Roman" pitchFamily="18" charset="0"/>
              </a:rPr>
              <a:t>Vaeyens</a:t>
            </a:r>
            <a:r>
              <a:rPr lang="en-US" sz="3400" dirty="0">
                <a:latin typeface="Times New Roman" pitchFamily="18" charset="0"/>
                <a:cs typeface="Times New Roman" pitchFamily="18" charset="0"/>
              </a:rPr>
              <a:t>, et al., 2006). The implications of this is that in identifying potential, selectors need to be able to look beyond the immediate success and characteristics, and look at the aspects which are have better predictive power. Due to the effect of maturation, physical and physiological components are not recommended as selection criteria (Williams &amp; Reilly, 2000). Rather, players should be selected based on skills and ability.</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01080" cy="6072230"/>
          </a:xfrm>
        </p:spPr>
        <p:txBody>
          <a:bodyPr>
            <a:normAutofit fontScale="77500" lnSpcReduction="20000"/>
          </a:bodyPr>
          <a:lstStyle/>
          <a:p>
            <a:pPr algn="just" fontAlgn="base"/>
            <a:r>
              <a:rPr lang="en-US" dirty="0">
                <a:latin typeface="Times New Roman" pitchFamily="18" charset="0"/>
                <a:cs typeface="Times New Roman" pitchFamily="18" charset="0"/>
              </a:rPr>
              <a:t>Ability can include a number of characteristics. </a:t>
            </a:r>
            <a:r>
              <a:rPr lang="en-US" dirty="0" smtClean="0">
                <a:latin typeface="Times New Roman" pitchFamily="18" charset="0"/>
                <a:cs typeface="Times New Roman" pitchFamily="18" charset="0"/>
              </a:rPr>
              <a:t>Psycho-</a:t>
            </a:r>
            <a:r>
              <a:rPr lang="en-US" dirty="0" err="1" smtClean="0">
                <a:latin typeface="Times New Roman" pitchFamily="18" charset="0"/>
                <a:cs typeface="Times New Roman" pitchFamily="18" charset="0"/>
              </a:rPr>
              <a:t>behavioural</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characteristics are believed to be more important than physical and skill components (Abbott &amp; Collins, 2002). These characteristics are required for </a:t>
            </a:r>
            <a:r>
              <a:rPr lang="en-US" dirty="0" smtClean="0">
                <a:latin typeface="Times New Roman" pitchFamily="18" charset="0"/>
                <a:cs typeface="Times New Roman" pitchFamily="18" charset="0"/>
              </a:rPr>
              <a:t>optimizing the </a:t>
            </a:r>
            <a:r>
              <a:rPr lang="en-US" dirty="0">
                <a:latin typeface="Times New Roman" pitchFamily="18" charset="0"/>
                <a:cs typeface="Times New Roman" pitchFamily="18" charset="0"/>
              </a:rPr>
              <a:t>development opportunities that they are afforded, by adopting an appropriate focus within and between training and competition. Therefore, a player’s attitude will be of greater benefit to them, especially over the course of a development </a:t>
            </a:r>
            <a:r>
              <a:rPr lang="en-US" dirty="0" smtClean="0">
                <a:latin typeface="Times New Roman" pitchFamily="18" charset="0"/>
                <a:cs typeface="Times New Roman" pitchFamily="18" charset="0"/>
              </a:rPr>
              <a:t>programmed, </a:t>
            </a:r>
            <a:r>
              <a:rPr lang="en-US" dirty="0">
                <a:latin typeface="Times New Roman" pitchFamily="18" charset="0"/>
                <a:cs typeface="Times New Roman" pitchFamily="18" charset="0"/>
              </a:rPr>
              <a:t>in order to reach their potential than the physical and skill attributes at a young age (when first being identified).</a:t>
            </a:r>
          </a:p>
          <a:p>
            <a:pPr algn="just" fontAlgn="base"/>
            <a:r>
              <a:rPr lang="en-US" dirty="0">
                <a:latin typeface="Times New Roman" pitchFamily="18" charset="0"/>
                <a:cs typeface="Times New Roman" pitchFamily="18" charset="0"/>
              </a:rPr>
              <a:t>An important implication of this is that players’ attitudes and </a:t>
            </a:r>
            <a:r>
              <a:rPr lang="en-US" dirty="0" smtClean="0">
                <a:latin typeface="Times New Roman" pitchFamily="18" charset="0"/>
                <a:cs typeface="Times New Roman" pitchFamily="18" charset="0"/>
              </a:rPr>
              <a:t>psycho-</a:t>
            </a:r>
            <a:r>
              <a:rPr lang="en-US" dirty="0" err="1" smtClean="0">
                <a:latin typeface="Times New Roman" pitchFamily="18" charset="0"/>
                <a:cs typeface="Times New Roman" pitchFamily="18" charset="0"/>
              </a:rPr>
              <a:t>behavioural</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characteristics are difficult to detect in a trial situation, and so these characteristics should be monitored from within the development </a:t>
            </a:r>
            <a:r>
              <a:rPr lang="en-US" dirty="0" smtClean="0">
                <a:latin typeface="Times New Roman" pitchFamily="18" charset="0"/>
                <a:cs typeface="Times New Roman" pitchFamily="18" charset="0"/>
              </a:rPr>
              <a:t>programmed. </a:t>
            </a:r>
            <a:r>
              <a:rPr lang="en-US" dirty="0">
                <a:latin typeface="Times New Roman" pitchFamily="18" charset="0"/>
                <a:cs typeface="Times New Roman" pitchFamily="18" charset="0"/>
              </a:rPr>
              <a:t>These characteristics can then be used for selection purposes when the players reach higher age groups, as they will have been within the program for more than one season, allowing assessments regarding their attitude to be made.</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Principles of Indentifying Talent</a:t>
            </a:r>
            <a:r>
              <a:rPr lang="en-US" dirty="0"/>
              <a:t/>
            </a:r>
            <a:br>
              <a:rPr lang="en-US" dirty="0"/>
            </a:b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algn="just" fontAlgn="base">
              <a:buNone/>
            </a:pPr>
            <a:r>
              <a:rPr lang="en-US" dirty="0">
                <a:latin typeface="Times New Roman" pitchFamily="18" charset="0"/>
                <a:cs typeface="Times New Roman" pitchFamily="18" charset="0"/>
              </a:rPr>
              <a:t>Some specific principles to identify talent in a group of children are as follows:</a:t>
            </a:r>
          </a:p>
          <a:p>
            <a:pPr algn="just" fontAlgn="base">
              <a:buNone/>
            </a:pPr>
            <a:r>
              <a:rPr lang="en-US" b="1" dirty="0">
                <a:latin typeface="Times New Roman" pitchFamily="18" charset="0"/>
                <a:cs typeface="Times New Roman" pitchFamily="18" charset="0"/>
              </a:rPr>
              <a:t>1.</a:t>
            </a:r>
            <a:r>
              <a:rPr lang="en-US" dirty="0">
                <a:latin typeface="Times New Roman" pitchFamily="18" charset="0"/>
                <a:cs typeface="Times New Roman" pitchFamily="18" charset="0"/>
              </a:rPr>
              <a:t> Physical Activity Stimulates Growth: Children need a variety of general movement experiences that helps in physical activity which stimulates growth.</a:t>
            </a:r>
          </a:p>
          <a:p>
            <a:pPr algn="just" fontAlgn="base">
              <a:buNone/>
            </a:pPr>
            <a:r>
              <a:rPr lang="en-US" b="1" dirty="0">
                <a:latin typeface="Times New Roman" pitchFamily="18" charset="0"/>
                <a:cs typeface="Times New Roman" pitchFamily="18" charset="0"/>
              </a:rPr>
              <a:t>2.</a:t>
            </a:r>
            <a:r>
              <a:rPr lang="en-US" dirty="0">
                <a:latin typeface="Times New Roman" pitchFamily="18" charset="0"/>
                <a:cs typeface="Times New Roman" pitchFamily="18" charset="0"/>
              </a:rPr>
              <a:t> A Wide Variety of Movements Makes them MASTER: Children with a wide variety of movement patterns in early life will most likely be able to efficiently master complex movement patterns in sport in their later years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fontAlgn="base">
              <a:buNone/>
            </a:pPr>
            <a:r>
              <a:rPr lang="en-US" b="1" dirty="0">
                <a:latin typeface="Times New Roman" pitchFamily="18" charset="0"/>
                <a:cs typeface="Times New Roman" pitchFamily="18" charset="0"/>
              </a:rPr>
              <a:t>3.</a:t>
            </a:r>
            <a:r>
              <a:rPr lang="en-US" dirty="0">
                <a:latin typeface="Times New Roman" pitchFamily="18" charset="0"/>
                <a:cs typeface="Times New Roman" pitchFamily="18" charset="0"/>
              </a:rPr>
              <a:t> Growth Affects Athletic Performance: Structural and functional growth is factors which effect athletic performance.</a:t>
            </a:r>
          </a:p>
          <a:p>
            <a:pPr algn="just" fontAlgn="base">
              <a:buNone/>
            </a:pPr>
            <a:r>
              <a:rPr lang="en-US" b="1" dirty="0">
                <a:latin typeface="Times New Roman" pitchFamily="18" charset="0"/>
                <a:cs typeface="Times New Roman" pitchFamily="18" charset="0"/>
              </a:rPr>
              <a:t>4.</a:t>
            </a:r>
            <a:r>
              <a:rPr lang="en-US" dirty="0">
                <a:latin typeface="Times New Roman" pitchFamily="18" charset="0"/>
                <a:cs typeface="Times New Roman" pitchFamily="18" charset="0"/>
              </a:rPr>
              <a:t> Exposure is Essential for Growth: The intensity, length and frequency of exposure to an activity are essential components of growth in that activity. 5. Right Attitude: Usually, experienced coaches have developed their own subject criteria to “eyeball” talent or potential skills, i.e., one athlete seems more coordinated than others, appears faster or stronger than others, and seems to have the “right” attitude.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0" algn="just" fontAlgn="base"/>
            <a:r>
              <a:rPr lang="en-US" dirty="0">
                <a:latin typeface="Times New Roman" pitchFamily="18" charset="0"/>
                <a:cs typeface="Times New Roman" pitchFamily="18" charset="0"/>
              </a:rPr>
              <a:t>Physical characteristics such as size, strength, maturation level</a:t>
            </a:r>
          </a:p>
          <a:p>
            <a:pPr lvl="0" algn="just" fontAlgn="base"/>
            <a:r>
              <a:rPr lang="en-US" dirty="0">
                <a:latin typeface="Times New Roman" pitchFamily="18" charset="0"/>
                <a:cs typeface="Times New Roman" pitchFamily="18" charset="0"/>
              </a:rPr>
              <a:t>Physiological such as speed, agility and fitness</a:t>
            </a:r>
          </a:p>
          <a:p>
            <a:pPr lvl="0" algn="just" fontAlgn="base"/>
            <a:r>
              <a:rPr lang="en-US" dirty="0">
                <a:latin typeface="Times New Roman" pitchFamily="18" charset="0"/>
                <a:cs typeface="Times New Roman" pitchFamily="18" charset="0"/>
              </a:rPr>
              <a:t>Technical skills such as dribbling, passing, control and shooting, along with defensive skills</a:t>
            </a:r>
          </a:p>
          <a:p>
            <a:pPr lvl="0" algn="just" fontAlgn="base"/>
            <a:r>
              <a:rPr lang="en-US" dirty="0">
                <a:latin typeface="Times New Roman" pitchFamily="18" charset="0"/>
                <a:cs typeface="Times New Roman" pitchFamily="18" charset="0"/>
              </a:rPr>
              <a:t>Cognitive such as game understanding and perception</a:t>
            </a:r>
          </a:p>
          <a:p>
            <a:pPr lvl="0" algn="just" fontAlgn="base"/>
            <a:r>
              <a:rPr lang="en-US" dirty="0">
                <a:latin typeface="Times New Roman" pitchFamily="18" charset="0"/>
                <a:cs typeface="Times New Roman" pitchFamily="18" charset="0"/>
              </a:rPr>
              <a:t>Psycho-</a:t>
            </a:r>
            <a:r>
              <a:rPr lang="en-US" dirty="0" err="1">
                <a:latin typeface="Times New Roman" pitchFamily="18" charset="0"/>
                <a:cs typeface="Times New Roman" pitchFamily="18" charset="0"/>
              </a:rPr>
              <a:t>behavioural</a:t>
            </a:r>
            <a:r>
              <a:rPr lang="en-US" dirty="0">
                <a:latin typeface="Times New Roman" pitchFamily="18" charset="0"/>
                <a:cs typeface="Times New Roman" pitchFamily="18" charset="0"/>
              </a:rPr>
              <a:t> such as attitude, desire and effort. </a:t>
            </a:r>
          </a:p>
          <a:p>
            <a:pPr algn="just">
              <a:buNone/>
            </a:pP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Thanks</a:t>
            </a:r>
            <a:r>
              <a:rPr lang="en-IN" b="1" dirty="0" smtClean="0"/>
              <a:t/>
            </a:r>
            <a:br>
              <a:rPr lang="en-IN" b="1"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620</Words>
  <Application>Microsoft Office PowerPoint</Application>
  <PresentationFormat>On-screen Show (4:3)</PresentationFormat>
  <Paragraphs>26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Talent identification </vt:lpstr>
      <vt:lpstr>Talent identification </vt:lpstr>
      <vt:lpstr>Slide 3</vt:lpstr>
      <vt:lpstr>Talent Selection </vt:lpstr>
      <vt:lpstr>Slide 5</vt:lpstr>
      <vt:lpstr>Slide 6</vt:lpstr>
      <vt:lpstr>Principles of Indentifying Talent </vt:lpstr>
      <vt:lpstr>Slide 8</vt:lpstr>
      <vt:lpstr>Thanks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Talent identification</dc:title>
  <dc:creator>Windows User</dc:creator>
  <cp:lastModifiedBy>Windows User</cp:lastModifiedBy>
  <cp:revision>7</cp:revision>
  <dcterms:created xsi:type="dcterms:W3CDTF">2020-04-24T11:15:13Z</dcterms:created>
  <dcterms:modified xsi:type="dcterms:W3CDTF">2020-04-24T12:10:30Z</dcterms:modified>
</cp:coreProperties>
</file>